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8" r:id="rId3"/>
    <p:sldId id="295" r:id="rId4"/>
    <p:sldId id="293" r:id="rId5"/>
    <p:sldId id="291" r:id="rId6"/>
    <p:sldId id="279" r:id="rId7"/>
    <p:sldId id="280" r:id="rId8"/>
    <p:sldId id="281" r:id="rId9"/>
    <p:sldId id="283" r:id="rId10"/>
    <p:sldId id="284" r:id="rId11"/>
    <p:sldId id="285" r:id="rId12"/>
    <p:sldId id="282" r:id="rId13"/>
    <p:sldId id="264" r:id="rId14"/>
    <p:sldId id="287" r:id="rId15"/>
    <p:sldId id="288" r:id="rId16"/>
    <p:sldId id="289" r:id="rId17"/>
    <p:sldId id="274" r:id="rId18"/>
    <p:sldId id="292" r:id="rId19"/>
    <p:sldId id="294" r:id="rId20"/>
  </p:sldIdLst>
  <p:sldSz cx="9906000" cy="6858000" type="A4"/>
  <p:notesSz cx="6858000" cy="91440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90" autoAdjust="0"/>
  </p:normalViewPr>
  <p:slideViewPr>
    <p:cSldViewPr>
      <p:cViewPr>
        <p:scale>
          <a:sx n="75" d="100"/>
          <a:sy n="75" d="100"/>
        </p:scale>
        <p:origin x="-1056" y="-2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715" indent="0">
              <a:buNone/>
            </a:pPr>
            <a:r>
              <a:rPr lang="nl-NL" dirty="0" smtClean="0"/>
              <a:t>Dé plek waar vrijwilligers en gasten samen komen om te leren en bezig te zijn met techniek.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De focus ligt daarbij op;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3D-printen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Solderen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</a:t>
            </a:r>
            <a:r>
              <a:rPr lang="nl-NL" dirty="0" err="1" smtClean="0"/>
              <a:t>Arduino’s</a:t>
            </a:r>
            <a:endParaRPr lang="nl-NL" dirty="0" smtClean="0"/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Elektronica</a:t>
            </a:r>
          </a:p>
          <a:p>
            <a:pPr marL="628595" lvl="1" indent="-171450">
              <a:buFont typeface="Arial" pitchFamily="34" charset="0"/>
              <a:buChar char="•"/>
            </a:pPr>
            <a:r>
              <a:rPr lang="nl-NL" dirty="0" smtClean="0"/>
              <a:t> en Programmeren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</a:t>
            </a:r>
            <a:r>
              <a:rPr lang="nl-NL" baseline="0" dirty="0" smtClean="0"/>
              <a:t> schema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t>28-7-2022</a:t>
            </a:fld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568" y="764704"/>
            <a:ext cx="4178633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64210" y="1650023"/>
            <a:ext cx="7441790" cy="2333817"/>
          </a:xfrm>
        </p:spPr>
        <p:txBody>
          <a:bodyPr>
            <a:normAutofit/>
          </a:bodyPr>
          <a:lstStyle/>
          <a:p>
            <a:pPr algn="ctr"/>
            <a:r>
              <a:rPr lang="nl-NL" dirty="0" smtClean="0">
                <a:solidFill>
                  <a:srgbClr val="0070C0"/>
                </a:solidFill>
              </a:rPr>
              <a:t>Zo maak je </a:t>
            </a:r>
            <a:br>
              <a:rPr lang="nl-NL" dirty="0" smtClean="0">
                <a:solidFill>
                  <a:srgbClr val="0070C0"/>
                </a:solidFill>
              </a:rPr>
            </a:br>
            <a:r>
              <a:rPr lang="nl-NL" dirty="0" smtClean="0">
                <a:solidFill>
                  <a:srgbClr val="0070C0"/>
                </a:solidFill>
              </a:rPr>
              <a:t>een eigen </a:t>
            </a:r>
            <a:br>
              <a:rPr lang="nl-NL" dirty="0" smtClean="0">
                <a:solidFill>
                  <a:srgbClr val="0070C0"/>
                </a:solidFill>
              </a:rPr>
            </a:br>
            <a:r>
              <a:rPr lang="nl-NL" dirty="0" smtClean="0">
                <a:solidFill>
                  <a:srgbClr val="0070C0"/>
                </a:solidFill>
              </a:rPr>
              <a:t>spelcomputer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1" y="5536409"/>
            <a:ext cx="3921125" cy="1162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0" y="1118922"/>
            <a:ext cx="5515124" cy="331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76872"/>
            <a:ext cx="4342356" cy="3983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r>
              <a:rPr lang="nl-NL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(3D) Ontwerpen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Nieuwe Workshops</a:t>
            </a:r>
            <a:endParaRPr lang="nl-NL" i="1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3890650"/>
            <a:ext cx="3282876" cy="279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4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r>
              <a:rPr lang="nl-NL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3D Printen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Nieuwe Workshops</a:t>
            </a:r>
            <a:endParaRPr lang="nl-NL" i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120" y="476672"/>
            <a:ext cx="3672409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204864"/>
            <a:ext cx="55816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93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095698"/>
            <a:ext cx="69246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Ontwikkeling </a:t>
            </a:r>
            <a:r>
              <a:rPr lang="nl-NL" dirty="0" err="1" smtClean="0"/>
              <a:t>TechDen</a:t>
            </a:r>
            <a:r>
              <a:rPr lang="nl-NL" dirty="0" smtClean="0"/>
              <a:t> Game Console</a:t>
            </a:r>
            <a:endParaRPr lang="nl-NL" i="1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556792"/>
            <a:ext cx="4688150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26" y="3140968"/>
            <a:ext cx="4250085" cy="332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39" y="1592304"/>
            <a:ext cx="3557844" cy="333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1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TechDen</a:t>
            </a:r>
            <a:r>
              <a:rPr lang="nl-NL" dirty="0" smtClean="0"/>
              <a:t> Game Console</a:t>
            </a:r>
            <a:endParaRPr lang="nl-N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7257975" y="5071665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99726"/>
            <a:ext cx="52578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Rechte verbindingslijn 8"/>
          <p:cNvCxnSpPr/>
          <p:nvPr/>
        </p:nvCxnSpPr>
        <p:spPr>
          <a:xfrm>
            <a:off x="7257975" y="4074938"/>
            <a:ext cx="201622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257975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9274199" y="4074938"/>
            <a:ext cx="0" cy="99672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560512" y="5157192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>
                <a:solidFill>
                  <a:schemeClr val="tx2"/>
                </a:solidFill>
              </a:rPr>
              <a:t>Bare </a:t>
            </a:r>
            <a:r>
              <a:rPr lang="nl-NL" sz="2800" dirty="0" err="1" smtClean="0">
                <a:solidFill>
                  <a:schemeClr val="tx2"/>
                </a:solidFill>
              </a:rPr>
              <a:t>Arduino</a:t>
            </a:r>
            <a:r>
              <a:rPr lang="nl-NL" sz="2800" dirty="0" smtClean="0">
                <a:solidFill>
                  <a:schemeClr val="tx2"/>
                </a:solidFill>
              </a:rPr>
              <a:t> – ATMega328 chip</a:t>
            </a:r>
            <a:endParaRPr lang="nl-NL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1124744"/>
            <a:ext cx="328612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TechDen</a:t>
            </a:r>
            <a:r>
              <a:rPr lang="nl-NL" dirty="0" smtClean="0"/>
              <a:t> Game Console</a:t>
            </a:r>
            <a:endParaRPr lang="nl-NL" dirty="0"/>
          </a:p>
        </p:txBody>
      </p:sp>
      <p:cxnSp>
        <p:nvCxnSpPr>
          <p:cNvPr id="5" name="Rechte verbindingslijn 4"/>
          <p:cNvCxnSpPr/>
          <p:nvPr/>
        </p:nvCxnSpPr>
        <p:spPr>
          <a:xfrm>
            <a:off x="7185248" y="6453336"/>
            <a:ext cx="18002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185248" y="5013176"/>
            <a:ext cx="1800200" cy="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7185248" y="5013177"/>
            <a:ext cx="0" cy="144015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5448" y="5013178"/>
            <a:ext cx="0" cy="14401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640632" y="5210037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 smtClean="0">
                <a:solidFill>
                  <a:schemeClr val="tx2"/>
                </a:solidFill>
              </a:rPr>
              <a:t>Leds</a:t>
            </a:r>
            <a:r>
              <a:rPr lang="nl-NL" sz="2800" dirty="0" smtClean="0">
                <a:solidFill>
                  <a:schemeClr val="tx2"/>
                </a:solidFill>
              </a:rPr>
              <a:t> &amp; Buttons</a:t>
            </a:r>
            <a:endParaRPr lang="nl-NL" sz="2800" dirty="0">
              <a:solidFill>
                <a:schemeClr val="tx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39551"/>
            <a:ext cx="33623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636912"/>
            <a:ext cx="29527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Rechte verbindingslijn 13"/>
          <p:cNvCxnSpPr/>
          <p:nvPr/>
        </p:nvCxnSpPr>
        <p:spPr>
          <a:xfrm flipV="1">
            <a:off x="7312360" y="1556792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7312360" y="1556792"/>
            <a:ext cx="0" cy="180019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 flipV="1">
            <a:off x="8841432" y="1556794"/>
            <a:ext cx="0" cy="180019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7312360" y="3356991"/>
            <a:ext cx="1529072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4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TechDen</a:t>
            </a:r>
            <a:r>
              <a:rPr lang="nl-NL" dirty="0" smtClean="0"/>
              <a:t> Game Console</a:t>
            </a:r>
            <a:endParaRPr lang="nl-N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6609903" y="4509120"/>
            <a:ext cx="1151409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616178" y="1844147"/>
            <a:ext cx="1148333" cy="67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616178" y="1844147"/>
            <a:ext cx="0" cy="266497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7761312" y="1844824"/>
            <a:ext cx="3199" cy="26649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352600" y="5062477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>
                <a:solidFill>
                  <a:schemeClr val="tx2"/>
                </a:solidFill>
              </a:rPr>
              <a:t>Batterij voeding</a:t>
            </a:r>
            <a:endParaRPr lang="nl-NL" sz="2800" dirty="0">
              <a:solidFill>
                <a:schemeClr val="tx2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539875"/>
            <a:ext cx="4608512" cy="260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75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TechDen</a:t>
            </a:r>
            <a:r>
              <a:rPr lang="nl-NL" dirty="0" smtClean="0"/>
              <a:t> Game Console</a:t>
            </a:r>
            <a:endParaRPr lang="nl-N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03" y="1192485"/>
            <a:ext cx="30956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8985448" y="1844824"/>
            <a:ext cx="757658" cy="67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8974892" y="4223060"/>
            <a:ext cx="768214" cy="67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9743106" y="1844147"/>
            <a:ext cx="0" cy="237959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8988647" y="1844824"/>
            <a:ext cx="0" cy="237891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899746" y="506247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>
                <a:solidFill>
                  <a:schemeClr val="tx2"/>
                </a:solidFill>
              </a:rPr>
              <a:t>Programmeer interfaces</a:t>
            </a:r>
            <a:endParaRPr lang="nl-NL" sz="2800" dirty="0">
              <a:solidFill>
                <a:schemeClr val="tx2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12775"/>
            <a:ext cx="2664296" cy="281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34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Workshop 1 – Solderen | 31 Oktober 2022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r>
              <a:rPr lang="nl-NL" dirty="0" smtClean="0"/>
              <a:t>Workshop 2 </a:t>
            </a:r>
            <a:r>
              <a:rPr lang="nl-NL" dirty="0"/>
              <a:t>– Solderen | </a:t>
            </a:r>
            <a:r>
              <a:rPr lang="nl-NL" dirty="0" smtClean="0"/>
              <a:t>24 November 2022</a:t>
            </a:r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r>
              <a:rPr lang="nl-NL" dirty="0"/>
              <a:t>Workshop </a:t>
            </a:r>
            <a:r>
              <a:rPr lang="nl-NL" dirty="0" smtClean="0"/>
              <a:t>3 </a:t>
            </a:r>
            <a:r>
              <a:rPr lang="nl-NL" dirty="0"/>
              <a:t>– Solderen | </a:t>
            </a:r>
            <a:r>
              <a:rPr lang="nl-NL" dirty="0" smtClean="0"/>
              <a:t>26 Januari 2023</a:t>
            </a:r>
            <a:endParaRPr lang="nl-NL" dirty="0"/>
          </a:p>
          <a:p>
            <a:pPr marL="109715" indent="0">
              <a:buNone/>
            </a:pP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Workshops Solderen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025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r>
              <a:rPr lang="nl-NL" dirty="0" smtClean="0"/>
              <a:t>Schrijf je in voor de workshop Solderen</a:t>
            </a:r>
          </a:p>
          <a:p>
            <a:r>
              <a:rPr lang="nl-NL" dirty="0" smtClean="0"/>
              <a:t>Elke </a:t>
            </a:r>
            <a:r>
              <a:rPr lang="nl-NL" dirty="0"/>
              <a:t>avond dat we open </a:t>
            </a:r>
            <a:r>
              <a:rPr lang="nl-NL" dirty="0" smtClean="0"/>
              <a:t>zijn; open </a:t>
            </a:r>
            <a:r>
              <a:rPr lang="nl-NL" dirty="0"/>
              <a:t>inloop. </a:t>
            </a:r>
          </a:p>
          <a:p>
            <a:r>
              <a:rPr lang="nl-NL" dirty="0"/>
              <a:t>Gasten zijn </a:t>
            </a:r>
            <a:r>
              <a:rPr lang="nl-NL" dirty="0" smtClean="0"/>
              <a:t>dan altijd welkom </a:t>
            </a:r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TechDen</a:t>
            </a:r>
            <a:r>
              <a:rPr lang="nl-NL" dirty="0" smtClean="0"/>
              <a:t> Zwolle</a:t>
            </a:r>
            <a:endParaRPr lang="nl-NL" dirty="0"/>
          </a:p>
        </p:txBody>
      </p:sp>
      <p:sp>
        <p:nvSpPr>
          <p:cNvPr id="4" name="5-puntige ster 3"/>
          <p:cNvSpPr/>
          <p:nvPr/>
        </p:nvSpPr>
        <p:spPr>
          <a:xfrm>
            <a:off x="3605188" y="3169754"/>
            <a:ext cx="2736304" cy="266429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</a:rPr>
              <a:t>Kom Langs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5" name="Ovaal 4"/>
          <p:cNvSpPr/>
          <p:nvPr/>
        </p:nvSpPr>
        <p:spPr>
          <a:xfrm>
            <a:off x="6969224" y="3789040"/>
            <a:ext cx="2232248" cy="14257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</a:rPr>
              <a:t>Neem anderen mee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6" name="Gelijkbenige driehoek 5"/>
          <p:cNvSpPr/>
          <p:nvPr/>
        </p:nvSpPr>
        <p:spPr>
          <a:xfrm>
            <a:off x="1064568" y="3573016"/>
            <a:ext cx="1872208" cy="144016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Schrijf je in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88760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TechDen</a:t>
            </a:r>
            <a:r>
              <a:rPr lang="nl-NL" dirty="0" smtClean="0"/>
              <a:t> Zwolle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47" y="1628800"/>
            <a:ext cx="6615135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15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r>
              <a:rPr lang="nl-NL" dirty="0" smtClean="0"/>
              <a:t>Onderwerpen vanavond;</a:t>
            </a:r>
          </a:p>
          <a:p>
            <a:pPr marL="624065" indent="-514350">
              <a:buFont typeface="+mj-lt"/>
              <a:buAutoNum type="arabicParenR"/>
            </a:pPr>
            <a:r>
              <a:rPr lang="nl-NL" dirty="0" smtClean="0"/>
              <a:t>Wie/wat/waarom </a:t>
            </a:r>
            <a:r>
              <a:rPr lang="nl-NL" dirty="0" err="1" smtClean="0"/>
              <a:t>TechDen</a:t>
            </a:r>
            <a:endParaRPr lang="nl-NL" dirty="0" smtClean="0"/>
          </a:p>
          <a:p>
            <a:pPr marL="624065" indent="-514350">
              <a:buFont typeface="+mj-lt"/>
              <a:buAutoNum type="arabicParenR"/>
            </a:pPr>
            <a:r>
              <a:rPr lang="nl-NL" dirty="0" smtClean="0"/>
              <a:t>Wat hebben we zoal gedaan?</a:t>
            </a:r>
          </a:p>
          <a:p>
            <a:pPr marL="624065" indent="-514350">
              <a:buFont typeface="+mj-lt"/>
              <a:buAutoNum type="arabicParenR"/>
            </a:pPr>
            <a:r>
              <a:rPr lang="nl-NL" dirty="0" smtClean="0"/>
              <a:t>Nieuw project; </a:t>
            </a:r>
            <a:r>
              <a:rPr lang="nl-NL" dirty="0" err="1" smtClean="0"/>
              <a:t>GameConsole</a:t>
            </a:r>
            <a:endParaRPr lang="nl-NL" dirty="0" smtClean="0"/>
          </a:p>
          <a:p>
            <a:pPr marL="624065" indent="-514350">
              <a:buFont typeface="+mj-lt"/>
              <a:buAutoNum type="arabicParenR"/>
            </a:pPr>
            <a:r>
              <a:rPr lang="nl-NL" dirty="0" smtClean="0"/>
              <a:t>Uitleg hardware</a:t>
            </a:r>
          </a:p>
          <a:p>
            <a:pPr marL="624065" indent="-514350">
              <a:buFont typeface="+mj-lt"/>
              <a:buAutoNum type="arabicParenR"/>
            </a:pPr>
            <a:r>
              <a:rPr lang="nl-NL" dirty="0" smtClean="0"/>
              <a:t>Workshops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TechDen</a:t>
            </a:r>
            <a:r>
              <a:rPr lang="nl-NL" dirty="0" smtClean="0"/>
              <a:t> </a:t>
            </a:r>
            <a:r>
              <a:rPr lang="nl-NL" dirty="0" smtClean="0"/>
              <a:t>Zwolle – Wat gaan we doen?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739463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TechDen</a:t>
            </a:r>
            <a:r>
              <a:rPr lang="nl-NL" dirty="0" smtClean="0"/>
              <a:t> </a:t>
            </a:r>
            <a:r>
              <a:rPr lang="nl-NL" dirty="0" smtClean="0"/>
              <a:t>Zwolle - wie zijn wij?</a:t>
            </a:r>
            <a:endParaRPr lang="nl-NL" i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480768"/>
            <a:ext cx="4932040" cy="3699030"/>
          </a:xfrm>
          <a:prstGeom prst="rect">
            <a:avLst/>
          </a:prstGeom>
        </p:spPr>
      </p:pic>
      <p:sp>
        <p:nvSpPr>
          <p:cNvPr id="5" name="5-puntige ster 4"/>
          <p:cNvSpPr/>
          <p:nvPr/>
        </p:nvSpPr>
        <p:spPr>
          <a:xfrm>
            <a:off x="597000" y="2245172"/>
            <a:ext cx="2736304" cy="266429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</a:rPr>
              <a:t>Justin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4232920" y="2579340"/>
            <a:ext cx="2232248" cy="14257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Gerben</a:t>
            </a:r>
            <a:endParaRPr lang="nl-NL" b="1" dirty="0"/>
          </a:p>
        </p:txBody>
      </p:sp>
      <p:sp>
        <p:nvSpPr>
          <p:cNvPr id="7" name="Gelijkbenige driehoek 6"/>
          <p:cNvSpPr/>
          <p:nvPr/>
        </p:nvSpPr>
        <p:spPr>
          <a:xfrm>
            <a:off x="7329264" y="2857240"/>
            <a:ext cx="2088232" cy="1440160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Roland</a:t>
            </a:r>
            <a:endParaRPr lang="nl-NL" b="1" dirty="0"/>
          </a:p>
        </p:txBody>
      </p:sp>
      <p:sp>
        <p:nvSpPr>
          <p:cNvPr id="9" name="Rechthoek 8"/>
          <p:cNvSpPr/>
          <p:nvPr/>
        </p:nvSpPr>
        <p:spPr>
          <a:xfrm>
            <a:off x="2918160" y="1330772"/>
            <a:ext cx="415550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Jacko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78271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TechDen</a:t>
            </a:r>
            <a:r>
              <a:rPr lang="nl-NL" dirty="0" smtClean="0"/>
              <a:t> </a:t>
            </a:r>
            <a:r>
              <a:rPr lang="nl-NL" dirty="0" smtClean="0"/>
              <a:t>Zwolle - Waarom?</a:t>
            </a:r>
            <a:endParaRPr lang="nl-NL" i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480768"/>
            <a:ext cx="4932040" cy="3699030"/>
          </a:xfrm>
          <a:prstGeom prst="rect">
            <a:avLst/>
          </a:prstGeom>
        </p:spPr>
      </p:pic>
      <p:sp>
        <p:nvSpPr>
          <p:cNvPr id="5" name="5-puntige ster 4"/>
          <p:cNvSpPr/>
          <p:nvPr/>
        </p:nvSpPr>
        <p:spPr>
          <a:xfrm>
            <a:off x="597000" y="2245172"/>
            <a:ext cx="2736304" cy="266429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bg1"/>
                </a:solidFill>
              </a:rPr>
              <a:t>Maken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4232920" y="2579340"/>
            <a:ext cx="2232248" cy="14257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Leren</a:t>
            </a:r>
            <a:endParaRPr lang="nl-NL" b="1" dirty="0"/>
          </a:p>
        </p:txBody>
      </p:sp>
      <p:sp>
        <p:nvSpPr>
          <p:cNvPr id="7" name="Gelijkbenige driehoek 6"/>
          <p:cNvSpPr/>
          <p:nvPr/>
        </p:nvSpPr>
        <p:spPr>
          <a:xfrm>
            <a:off x="7329264" y="2857240"/>
            <a:ext cx="1872208" cy="1440160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Spelen</a:t>
            </a:r>
            <a:endParaRPr lang="nl-NL" b="1" dirty="0"/>
          </a:p>
        </p:txBody>
      </p:sp>
      <p:sp>
        <p:nvSpPr>
          <p:cNvPr id="9" name="Rechthoek 8"/>
          <p:cNvSpPr/>
          <p:nvPr/>
        </p:nvSpPr>
        <p:spPr>
          <a:xfrm>
            <a:off x="2918160" y="1330772"/>
            <a:ext cx="415550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Community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0958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Eerdere workshops </a:t>
            </a:r>
            <a:r>
              <a:rPr lang="nl-NL" i="1" dirty="0" smtClean="0"/>
              <a:t>Solderen</a:t>
            </a:r>
            <a:endParaRPr lang="nl-NL" i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133475"/>
            <a:ext cx="6629350" cy="5024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133475"/>
            <a:ext cx="4821584" cy="3951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710" y="4261368"/>
            <a:ext cx="5688813" cy="2335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501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Nieuw project</a:t>
            </a:r>
            <a:endParaRPr lang="nl-NL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1598"/>
            <a:ext cx="2664296" cy="230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25932"/>
            <a:ext cx="5400600" cy="389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5925108" y="2764002"/>
            <a:ext cx="396044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smtClean="0">
                <a:solidFill>
                  <a:srgbClr val="002060"/>
                </a:solidFill>
                <a:latin typeface="Comic Sans MS" pitchFamily="66" charset="0"/>
              </a:rPr>
              <a:t>Zelf iets ontwikkelen</a:t>
            </a:r>
          </a:p>
          <a:p>
            <a:r>
              <a:rPr lang="nl-NL" sz="4000" b="1" dirty="0" smtClean="0">
                <a:solidFill>
                  <a:srgbClr val="002060"/>
                </a:solidFill>
                <a:latin typeface="Comic Sans MS" pitchFamily="66" charset="0"/>
              </a:rPr>
              <a:t>voor onze workshops</a:t>
            </a:r>
          </a:p>
          <a:p>
            <a:pPr marL="285750" indent="-285750">
              <a:buFontTx/>
              <a:buChar char="-"/>
            </a:pPr>
            <a:endParaRPr lang="nl-NL" dirty="0">
              <a:solidFill>
                <a:srgbClr val="0070C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8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624065" indent="-514350">
              <a:buFont typeface="+mj-lt"/>
              <a:buAutoNum type="arabicPeriod"/>
            </a:pPr>
            <a:r>
              <a:rPr lang="nl-NL" dirty="0"/>
              <a:t>Uitdagend &amp; </a:t>
            </a:r>
            <a:r>
              <a:rPr lang="nl-NL" dirty="0" smtClean="0"/>
              <a:t>Leuk</a:t>
            </a:r>
          </a:p>
          <a:p>
            <a:pPr marL="624065" indent="-514350">
              <a:buFont typeface="+mj-lt"/>
              <a:buAutoNum type="arabicPeriod"/>
            </a:pPr>
            <a:endParaRPr lang="nl-NL" dirty="0"/>
          </a:p>
          <a:p>
            <a:pPr marL="624065" indent="-514350">
              <a:buFont typeface="+mj-lt"/>
              <a:buAutoNum type="arabicPeriod"/>
            </a:pPr>
            <a:r>
              <a:rPr lang="nl-NL" dirty="0" smtClean="0"/>
              <a:t>b.v. een Game Console</a:t>
            </a:r>
          </a:p>
          <a:p>
            <a:pPr marL="624065" indent="-514350">
              <a:buFont typeface="+mj-lt"/>
              <a:buAutoNum type="arabicPeriod"/>
            </a:pPr>
            <a:endParaRPr lang="nl-NL" dirty="0" smtClean="0"/>
          </a:p>
          <a:p>
            <a:pPr marL="624065" indent="-514350">
              <a:buFont typeface="+mj-lt"/>
              <a:buAutoNum type="arabicPeriod"/>
            </a:pPr>
            <a:r>
              <a:rPr lang="nl-NL" dirty="0" smtClean="0"/>
              <a:t>Gebaseerd op universele hardware </a:t>
            </a:r>
          </a:p>
          <a:p>
            <a:pPr marL="624065" indent="-514350">
              <a:buFont typeface="+mj-lt"/>
              <a:buAutoNum type="arabicPeriod"/>
            </a:pPr>
            <a:endParaRPr lang="nl-NL" dirty="0" smtClean="0"/>
          </a:p>
          <a:p>
            <a:pPr marL="624065" indent="-514350">
              <a:buFont typeface="+mj-lt"/>
              <a:buAutoNum type="arabicPeriod"/>
            </a:pPr>
            <a:r>
              <a:rPr lang="nl-NL" dirty="0" smtClean="0"/>
              <a:t>Zelf de Games ontwikkelen</a:t>
            </a:r>
          </a:p>
          <a:p>
            <a:pPr marL="624065" indent="-514350">
              <a:buFont typeface="+mj-lt"/>
              <a:buAutoNum type="arabicPeriod"/>
            </a:pPr>
            <a:endParaRPr lang="nl-NL" dirty="0" smtClean="0"/>
          </a:p>
          <a:p>
            <a:pPr marL="624065" indent="-514350">
              <a:buFont typeface="+mj-lt"/>
              <a:buAutoNum type="arabicPeriod"/>
            </a:pPr>
            <a:r>
              <a:rPr lang="nl-NL" dirty="0" smtClean="0"/>
              <a:t>Centraal thema voor diverse workshops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Wensen</a:t>
            </a:r>
            <a:endParaRPr lang="nl-NL" i="1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12" y="2886945"/>
            <a:ext cx="1814006" cy="108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12" y="4119533"/>
            <a:ext cx="1689429" cy="1063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045" y="692696"/>
            <a:ext cx="4082491" cy="2016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05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r>
              <a:rPr lang="nl-NL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PCB Solderen</a:t>
            </a: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Nieuwe Workshops</a:t>
            </a:r>
            <a:endParaRPr lang="nl-NL" i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4" y="2093368"/>
            <a:ext cx="5689476" cy="2752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4106242"/>
            <a:ext cx="31051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624003" indent="-514288">
              <a:buFont typeface="+mj-lt"/>
              <a:buAutoNum type="arabicPeriod"/>
            </a:pPr>
            <a:endParaRPr lang="nl-NL" dirty="0" smtClean="0"/>
          </a:p>
          <a:p>
            <a:pPr marL="109715" indent="0">
              <a:buNone/>
            </a:pPr>
            <a:r>
              <a:rPr lang="nl-NL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Programmeren</a:t>
            </a:r>
          </a:p>
          <a:p>
            <a:pPr marL="109715" indent="0">
              <a:buNone/>
            </a:pPr>
            <a:endParaRPr lang="nl-NL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109715" indent="0">
              <a:buNone/>
            </a:pPr>
            <a:endParaRPr lang="nl-NL" b="1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 smtClean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pPr marL="109715" indent="0">
              <a:buNone/>
            </a:pP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Nieuwe Workshops</a:t>
            </a:r>
            <a:endParaRPr lang="nl-NL" i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168" y="1268759"/>
            <a:ext cx="5184170" cy="522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717032"/>
            <a:ext cx="2092111" cy="223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83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306</Words>
  <Application>Microsoft Office PowerPoint</Application>
  <PresentationFormat>A4 (210 x 297 mm)</PresentationFormat>
  <Paragraphs>168</Paragraphs>
  <Slides>19</Slides>
  <Notes>18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0" baseType="lpstr">
      <vt:lpstr>Concours</vt:lpstr>
      <vt:lpstr>Zo maak je  een eigen  spelcomputer</vt:lpstr>
      <vt:lpstr>TechDen Zwolle – Wat gaan we doen?</vt:lpstr>
      <vt:lpstr>TechDen Zwolle - wie zijn wij?</vt:lpstr>
      <vt:lpstr>TechDen Zwolle - Waarom?</vt:lpstr>
      <vt:lpstr>Eerdere workshops Solderen</vt:lpstr>
      <vt:lpstr>Nieuw project</vt:lpstr>
      <vt:lpstr>Wensen</vt:lpstr>
      <vt:lpstr>Nieuwe Workshops</vt:lpstr>
      <vt:lpstr>Nieuwe Workshops</vt:lpstr>
      <vt:lpstr>Nieuwe Workshops</vt:lpstr>
      <vt:lpstr>Nieuwe Workshops</vt:lpstr>
      <vt:lpstr>Ontwikkeling TechDen Game Console</vt:lpstr>
      <vt:lpstr>TechDen Game Console</vt:lpstr>
      <vt:lpstr>TechDen Game Console</vt:lpstr>
      <vt:lpstr>TechDen Game Console</vt:lpstr>
      <vt:lpstr>TechDen Game Console</vt:lpstr>
      <vt:lpstr>Workshops Solderen</vt:lpstr>
      <vt:lpstr>TechDen Zwolle</vt:lpstr>
      <vt:lpstr>TechDen Zwolle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enof Anita</cp:lastModifiedBy>
  <cp:revision>70</cp:revision>
  <dcterms:created xsi:type="dcterms:W3CDTF">2021-07-01T07:07:20Z</dcterms:created>
  <dcterms:modified xsi:type="dcterms:W3CDTF">2022-07-28T12:17:53Z</dcterms:modified>
</cp:coreProperties>
</file>